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415" r:id="rId3"/>
    <p:sldId id="326" r:id="rId4"/>
    <p:sldId id="416" r:id="rId5"/>
    <p:sldId id="417" r:id="rId6"/>
    <p:sldId id="418" r:id="rId7"/>
    <p:sldId id="419" r:id="rId8"/>
    <p:sldId id="364" r:id="rId9"/>
    <p:sldId id="408" r:id="rId10"/>
    <p:sldId id="409" r:id="rId11"/>
    <p:sldId id="410" r:id="rId12"/>
    <p:sldId id="411" r:id="rId13"/>
    <p:sldId id="412" r:id="rId14"/>
    <p:sldId id="406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425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20" r:id="rId32"/>
    <p:sldId id="421" r:id="rId33"/>
    <p:sldId id="422" r:id="rId34"/>
    <p:sldId id="413" r:id="rId35"/>
    <p:sldId id="414" r:id="rId36"/>
    <p:sldId id="423" r:id="rId37"/>
    <p:sldId id="426" r:id="rId38"/>
    <p:sldId id="363" r:id="rId3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E33"/>
    <a:srgbClr val="F25C00"/>
    <a:srgbClr val="05AF88"/>
    <a:srgbClr val="306974"/>
    <a:srgbClr val="0CB8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5"/>
    <p:restoredTop sz="86957" autoAdjust="0"/>
  </p:normalViewPr>
  <p:slideViewPr>
    <p:cSldViewPr snapToGrid="0">
      <p:cViewPr varScale="1">
        <p:scale>
          <a:sx n="104" d="100"/>
          <a:sy n="104" d="100"/>
        </p:scale>
        <p:origin x="2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EB70C14-D9CF-471E-ACC1-2EBB2C45F386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0F39968-D824-4FC8-BE07-33BE60D308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49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939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这是目前最流行的一种后台导航方式，常见垂直导航如下图，主要区别就是信息是层级渐进显示还是一次性平铺，这点稍后分析。</a:t>
            </a:r>
          </a:p>
        </p:txBody>
      </p:sp>
      <p:sp>
        <p:nvSpPr>
          <p:cNvPr id="59395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fld id="{A526E2E4-A3F8-F346-90AE-A54BA5DBF3FF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041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4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这是目前最流行的一种后台导航方式，常见垂直导航如下图，主要区别就是信息是层级渐进显示还是一次性平铺，这点稍后分析。</a:t>
            </a:r>
          </a:p>
        </p:txBody>
      </p:sp>
      <p:sp>
        <p:nvSpPr>
          <p:cNvPr id="61443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fld id="{40FA38CD-BD5A-684C-B3F3-4C2904B3B7F3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344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349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fld id="{9BC9D54B-DE9F-D541-8CA8-9BECC97B7F88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19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553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网址导航、全页面导航</a:t>
            </a:r>
          </a:p>
        </p:txBody>
      </p:sp>
      <p:sp>
        <p:nvSpPr>
          <p:cNvPr id="6553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fld id="{1980EB99-C501-274E-B8C0-2292C5E7E86A}" type="slidenum">
              <a:rPr lang="zh-CN"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483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13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628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267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81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还有什么产品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909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创新性的舵式按钮，除了这个还有别的吗？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23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86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57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全包含式抽屉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163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611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031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2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382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056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691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原来都是普通的标签式，如今都变成了图标式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4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361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849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754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85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923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7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书籍目录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245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957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854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景阳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495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016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62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24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21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919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734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fld id="{BDEE4ECA-AA48-C949-B8F7-0D608ABDBD5D}" type="slidenum">
              <a:rPr lang="zh-CN"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36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5A2F3-27E3-4C3B-A761-4855C6AC4CBB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8E139-9E90-4DF1-A861-00B0689C9A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6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B68A6-3238-4F79-9C25-D21DBC602B2D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E6240-1461-49A5-BA73-06669AAD3C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99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2CFDE-74C2-40F5-BFD8-C54FECDB3B0E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F84C9-1E6A-41D8-B72D-36438715CA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64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圆角矩形 7"/>
          <p:cNvSpPr/>
          <p:nvPr userDrawn="1"/>
        </p:nvSpPr>
        <p:spPr>
          <a:xfrm>
            <a:off x="0" y="6264275"/>
            <a:ext cx="12192000" cy="620713"/>
          </a:xfrm>
          <a:prstGeom prst="roundRect">
            <a:avLst>
              <a:gd name="adj" fmla="val 0"/>
            </a:avLst>
          </a:prstGeom>
          <a:solidFill>
            <a:srgbClr val="05AF88"/>
          </a:solidFill>
          <a:ln>
            <a:noFill/>
          </a:ln>
          <a:effectLst>
            <a:outerShdw blurRad="762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弦形 5"/>
          <p:cNvSpPr/>
          <p:nvPr userDrawn="1"/>
        </p:nvSpPr>
        <p:spPr>
          <a:xfrm rot="12125148">
            <a:off x="-139700" y="369888"/>
            <a:ext cx="439738" cy="458787"/>
          </a:xfrm>
          <a:prstGeom prst="chord">
            <a:avLst/>
          </a:prstGeom>
          <a:solidFill>
            <a:srgbClr val="F25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 flipH="1" flipV="1">
            <a:off x="4597400" y="600075"/>
            <a:ext cx="7594600" cy="0"/>
          </a:xfrm>
          <a:prstGeom prst="line">
            <a:avLst/>
          </a:prstGeom>
          <a:ln>
            <a:solidFill>
              <a:srgbClr val="F2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 flipH="1" flipV="1">
            <a:off x="234950" y="588963"/>
            <a:ext cx="860425" cy="11112"/>
          </a:xfrm>
          <a:prstGeom prst="line">
            <a:avLst/>
          </a:prstGeom>
          <a:ln>
            <a:solidFill>
              <a:srgbClr val="F2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B1D08-1D33-4332-8320-2DA87DE661C2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3AE13C8-DA2C-4A07-8B67-307B559738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60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5E2D1-6551-40AB-9080-A5AE7E964D5F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4FFB7-8761-4BDE-8018-3D080AC43A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70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75867-6DF1-4DFE-AB68-9B019B32CA32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2F203-95E8-41D5-9015-8A63FDD018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7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8A5B6-4B71-4944-A46A-BE6B6E7C326E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5FD55-5507-4B1A-95BB-22E3458725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77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4E944-325E-4BE3-B403-3C63EE6B3B13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A0234-F64F-41F1-9B28-572A7B966D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31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3D68D-2B94-44EE-A0E4-A01272776AE5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25060-E98A-46C9-A052-76BAB8A1F7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15FC6-10B9-48C7-B299-800E31B309BE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13063-9520-47A7-AD19-CDC7A52F1B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11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238A8-A76B-4916-B05F-3DA66A501F81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BBFD2-6709-4BDC-A5F4-437736F917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46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662DF58-9966-469F-83ED-6F648C32174F}" type="datetimeFigureOut">
              <a:rPr lang="zh-CN" altLang="en-US"/>
              <a:pPr>
                <a:defRPr/>
              </a:pPr>
              <a:t>2018/7/15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ABAD689-94FB-4524-A139-576D488088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anpinshouji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ianshu.com/u/b978c53a9db7" TargetMode="External"/><Relationship Id="rId5" Type="http://schemas.openxmlformats.org/officeDocument/2006/relationships/hyperlink" Target="https://cpsjpm.ke.qq.com/" TargetMode="External"/><Relationship Id="rId4" Type="http://schemas.openxmlformats.org/officeDocument/2006/relationships/hyperlink" Target="http://www.bilinxueyua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32"/>
          <p:cNvGrpSpPr>
            <a:grpSpLocks/>
          </p:cNvGrpSpPr>
          <p:nvPr/>
        </p:nvGrpSpPr>
        <p:grpSpPr bwMode="auto">
          <a:xfrm>
            <a:off x="2238013" y="2865224"/>
            <a:ext cx="2754265" cy="1831111"/>
            <a:chOff x="2619913" y="4327268"/>
            <a:chExt cx="2776396" cy="2402065"/>
          </a:xfrm>
        </p:grpSpPr>
        <p:sp>
          <p:nvSpPr>
            <p:cNvPr id="28" name="圆角矩形 27"/>
            <p:cNvSpPr/>
            <p:nvPr/>
          </p:nvSpPr>
          <p:spPr>
            <a:xfrm>
              <a:off x="2619913" y="4327268"/>
              <a:ext cx="2776396" cy="735121"/>
            </a:xfrm>
            <a:prstGeom prst="roundRect">
              <a:avLst>
                <a:gd name="adj" fmla="val 27778"/>
              </a:avLst>
            </a:prstGeom>
            <a:solidFill>
              <a:srgbClr val="05AF8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640548" y="5992130"/>
              <a:ext cx="2735123" cy="737203"/>
            </a:xfrm>
            <a:prstGeom prst="roundRect">
              <a:avLst>
                <a:gd name="adj" fmla="val 27778"/>
              </a:avLst>
            </a:prstGeom>
            <a:solidFill>
              <a:srgbClr val="05AF8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100" name="文本框 37"/>
          <p:cNvSpPr txBox="1">
            <a:spLocks noChangeArrowheads="1"/>
          </p:cNvSpPr>
          <p:nvPr/>
        </p:nvSpPr>
        <p:spPr bwMode="auto">
          <a:xfrm>
            <a:off x="3072591" y="4189197"/>
            <a:ext cx="1314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</a:p>
        </p:txBody>
      </p:sp>
      <p:pic>
        <p:nvPicPr>
          <p:cNvPr id="4102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601" y="4208247"/>
            <a:ext cx="425450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文本框 38"/>
          <p:cNvSpPr txBox="1">
            <a:spLocks noChangeArrowheads="1"/>
          </p:cNvSpPr>
          <p:nvPr/>
        </p:nvSpPr>
        <p:spPr bwMode="auto">
          <a:xfrm>
            <a:off x="1786344" y="1619910"/>
            <a:ext cx="365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互联网导航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13" name="文本框 33"/>
          <p:cNvSpPr txBox="1">
            <a:spLocks noChangeArrowheads="1"/>
          </p:cNvSpPr>
          <p:nvPr/>
        </p:nvSpPr>
        <p:spPr bwMode="auto">
          <a:xfrm>
            <a:off x="3198933" y="2908061"/>
            <a:ext cx="17933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张吉</a:t>
            </a:r>
          </a:p>
        </p:txBody>
      </p:sp>
      <p:pic>
        <p:nvPicPr>
          <p:cNvPr id="14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702" y="2943780"/>
            <a:ext cx="4095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9F0901-DFA5-1846-A7AA-8FB40B897B2A}"/>
              </a:ext>
            </a:extLst>
          </p:cNvPr>
          <p:cNvSpPr/>
          <p:nvPr/>
        </p:nvSpPr>
        <p:spPr>
          <a:xfrm>
            <a:off x="413650" y="6212386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V1.0_ZJ_180105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E8F315-E39D-894A-964D-5576D45DB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934" y="1276705"/>
            <a:ext cx="5181153" cy="4146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4276725" y="790575"/>
            <a:ext cx="363855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垂直导航</a:t>
            </a:r>
            <a:endParaRPr lang="zh-CN" altLang="zh-CN" sz="44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5837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976438"/>
            <a:ext cx="1803400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0" y="1976438"/>
            <a:ext cx="2768600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1976438"/>
            <a:ext cx="4826000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946496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2352675" y="1776413"/>
            <a:ext cx="7186613" cy="317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垂直导航即主导航是垂直的菜单，次级导航一次性层级式渐进展开或者侧边渐进式展开，或者一次性平铺展开；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优点：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可扩展性强；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逻辑性强；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弊端：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阅读性减弱；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深度有限制；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1984104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246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1219200"/>
            <a:ext cx="6340475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906463" y="2201863"/>
            <a:ext cx="3327400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混合型适合功能模块较多、复杂度较大的平台。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最顶部的横向导航放置顶级功能导航，在某个功能下用树结构导航清晰的表现二级功能。</a:t>
            </a:r>
          </a:p>
        </p:txBody>
      </p:sp>
      <p:sp>
        <p:nvSpPr>
          <p:cNvPr id="6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6999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4276725" y="2610098"/>
            <a:ext cx="363855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其他导航</a:t>
            </a:r>
            <a:endParaRPr lang="zh-CN" altLang="zh-CN" sz="44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207910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2568133" y="2885064"/>
            <a:ext cx="6870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移动端导航设计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125801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728574" y="2232778"/>
            <a:ext cx="946259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主导航：标签导航、船桨导航、抽屉式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面板导航：宫格、列表、组合导航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导航架：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式、轮播导航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90525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792143" y="5671612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标签导航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892460" y="5671612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舵式导航</a:t>
            </a: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7992776" y="5671612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抽屉式导航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43" y="1074619"/>
            <a:ext cx="2548658" cy="44901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772" y="1074619"/>
            <a:ext cx="2565975" cy="44764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098" y="1074619"/>
            <a:ext cx="2523965" cy="4476466"/>
          </a:xfrm>
          <a:prstGeom prst="rect">
            <a:avLst/>
          </a:prstGeom>
        </p:spPr>
      </p:pic>
      <p:sp>
        <p:nvSpPr>
          <p:cNvPr id="10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85067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5197128" y="873126"/>
            <a:ext cx="19907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标签导航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4" y="1892299"/>
            <a:ext cx="2209800" cy="39285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10" y="1892299"/>
            <a:ext cx="2209800" cy="39285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26" y="1892299"/>
            <a:ext cx="2209800" cy="39285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42" y="1892299"/>
            <a:ext cx="2209800" cy="39285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057" y="1892299"/>
            <a:ext cx="2171409" cy="3860283"/>
          </a:xfrm>
          <a:prstGeom prst="rect">
            <a:avLst/>
          </a:prstGeom>
        </p:spPr>
      </p:pic>
      <p:sp>
        <p:nvSpPr>
          <p:cNvPr id="1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919803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5160433" y="1082874"/>
            <a:ext cx="17510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舵式导航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0" y="2060679"/>
            <a:ext cx="2086834" cy="37099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04" y="2060679"/>
            <a:ext cx="2086834" cy="37099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68" y="2060679"/>
            <a:ext cx="2086834" cy="37099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72" y="2060679"/>
            <a:ext cx="2086834" cy="37099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36" y="2060679"/>
            <a:ext cx="2086834" cy="3709926"/>
          </a:xfrm>
          <a:prstGeom prst="rect">
            <a:avLst/>
          </a:prstGeom>
        </p:spPr>
      </p:pic>
      <p:sp>
        <p:nvSpPr>
          <p:cNvPr id="1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211373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981505" y="830263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舵式导航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96" y="1305815"/>
            <a:ext cx="2653259" cy="471690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072" y="1305815"/>
            <a:ext cx="2663870" cy="4735769"/>
          </a:xfrm>
          <a:prstGeom prst="rect">
            <a:avLst/>
          </a:prstGeom>
        </p:spPr>
      </p:pic>
      <p:sp>
        <p:nvSpPr>
          <p:cNvPr id="7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172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1299182" y="2387522"/>
            <a:ext cx="506127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互联网导航：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帮助用户到达指定地点的功能；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74" y="1544738"/>
            <a:ext cx="3784600" cy="3746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66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872353" y="832623"/>
            <a:ext cx="23316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抽屉式导航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193" y="1884748"/>
            <a:ext cx="2276153" cy="40464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753" y="1884748"/>
            <a:ext cx="2276153" cy="40464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13" y="1884748"/>
            <a:ext cx="2276153" cy="40464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33" y="1884748"/>
            <a:ext cx="2276153" cy="4046494"/>
          </a:xfrm>
          <a:prstGeom prst="rect">
            <a:avLst/>
          </a:prstGeom>
        </p:spPr>
      </p:pic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104993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981505" y="830263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抽屉式导航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25" y="1640187"/>
            <a:ext cx="2384613" cy="4239312"/>
          </a:xfrm>
          <a:prstGeom prst="rect">
            <a:avLst/>
          </a:prstGeom>
        </p:spPr>
      </p:pic>
      <p:sp>
        <p:nvSpPr>
          <p:cNvPr id="6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138113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1587314" y="2716451"/>
            <a:ext cx="363855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复合导航</a:t>
            </a:r>
            <a:endParaRPr lang="zh-CN" altLang="zh-CN" sz="44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1756CA-5757-024F-AD64-67315C374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64" y="0"/>
            <a:ext cx="3863108" cy="6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440" y="926828"/>
            <a:ext cx="8343563" cy="5106537"/>
          </a:xfrm>
          <a:prstGeom prst="rect">
            <a:avLst/>
          </a:prstGeom>
        </p:spPr>
      </p:pic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871345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981505" y="830263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宫格导航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44" y="2201392"/>
            <a:ext cx="1882570" cy="33467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2201392"/>
            <a:ext cx="1882571" cy="33467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39" y="2201392"/>
            <a:ext cx="1882571" cy="33467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481" y="2201392"/>
            <a:ext cx="1882571" cy="33467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723" y="2201392"/>
            <a:ext cx="1882571" cy="3346792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163749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981505" y="830263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列表式导航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9" y="1551192"/>
            <a:ext cx="2492053" cy="44303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95" y="1551192"/>
            <a:ext cx="2718750" cy="44303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164" y="1551193"/>
            <a:ext cx="2492053" cy="4430316"/>
          </a:xfrm>
          <a:prstGeom prst="rect">
            <a:avLst/>
          </a:prstGeom>
        </p:spPr>
      </p:pic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86913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981505" y="830263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组合导航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55" y="1606378"/>
            <a:ext cx="2432737" cy="4324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2" y="1606378"/>
            <a:ext cx="2432737" cy="43248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84" y="1584468"/>
            <a:ext cx="2445061" cy="4346775"/>
          </a:xfrm>
          <a:prstGeom prst="rect">
            <a:avLst/>
          </a:prstGeom>
        </p:spPr>
      </p:pic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1571715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908" y="830263"/>
            <a:ext cx="5721501" cy="5248499"/>
          </a:xfrm>
          <a:prstGeom prst="rect">
            <a:avLst/>
          </a:prstGeom>
        </p:spPr>
      </p:pic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1625516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981505" y="830263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649" y="1632981"/>
            <a:ext cx="2308950" cy="41047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379" y="1632981"/>
            <a:ext cx="2296983" cy="4083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27" y="1632981"/>
            <a:ext cx="2298581" cy="4086366"/>
          </a:xfrm>
          <a:prstGeom prst="rect">
            <a:avLst/>
          </a:prstGeom>
        </p:spPr>
      </p:pic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326614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981505" y="830263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518" y="1606378"/>
            <a:ext cx="2395838" cy="42592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63" y="1606378"/>
            <a:ext cx="2395838" cy="42592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09" y="1606378"/>
            <a:ext cx="2411046" cy="4286304"/>
          </a:xfrm>
          <a:prstGeom prst="rect">
            <a:avLst/>
          </a:prstGeom>
        </p:spPr>
      </p:pic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116454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8"/>
          <p:cNvSpPr txBox="1">
            <a:spLocks noChangeArrowheads="1"/>
          </p:cNvSpPr>
          <p:nvPr/>
        </p:nvSpPr>
        <p:spPr bwMode="auto">
          <a:xfrm>
            <a:off x="2845594" y="2400970"/>
            <a:ext cx="6870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为什么要设计导航？</a:t>
            </a:r>
          </a:p>
        </p:txBody>
      </p:sp>
    </p:spTree>
    <p:extLst>
      <p:ext uri="{BB962C8B-B14F-4D97-AF65-F5344CB8AC3E}">
        <p14:creationId xmlns:p14="http://schemas.microsoft.com/office/powerpoint/2010/main" val="559748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981505" y="830263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轮播导航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27" y="1607637"/>
            <a:ext cx="2362523" cy="4200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05" y="1572687"/>
            <a:ext cx="2382182" cy="42349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74" y="1572687"/>
            <a:ext cx="2423266" cy="4308029"/>
          </a:xfrm>
          <a:prstGeom prst="rect">
            <a:avLst/>
          </a:prstGeom>
        </p:spPr>
      </p:pic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549769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981505" y="830263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下拉式导航</a:t>
            </a:r>
          </a:p>
        </p:txBody>
      </p:sp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99" y="1572791"/>
            <a:ext cx="2728466" cy="4481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346" y="1572791"/>
            <a:ext cx="3260221" cy="35774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374" y="1563368"/>
            <a:ext cx="3079525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7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981505" y="830263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下拉式导航</a:t>
            </a:r>
          </a:p>
        </p:txBody>
      </p:sp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8" y="1708150"/>
            <a:ext cx="5561479" cy="42787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815" y="1091873"/>
            <a:ext cx="3655161" cy="498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2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981505" y="830263"/>
            <a:ext cx="2388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弹出式导航</a:t>
            </a:r>
          </a:p>
        </p:txBody>
      </p:sp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74" y="1091873"/>
            <a:ext cx="2892088" cy="4871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631" y="1665334"/>
            <a:ext cx="3343747" cy="42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97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644431" y="2810124"/>
            <a:ext cx="70468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点聚导航</a:t>
            </a:r>
          </a:p>
        </p:txBody>
      </p:sp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10" y="1125698"/>
            <a:ext cx="2297085" cy="24433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715" y="1139502"/>
            <a:ext cx="2521711" cy="2443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00" y="1079895"/>
            <a:ext cx="3238500" cy="4978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495" y="3748045"/>
            <a:ext cx="5651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8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457307" y="2399461"/>
            <a:ext cx="66188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隐喻导航</a:t>
            </a:r>
          </a:p>
        </p:txBody>
      </p:sp>
      <p:sp>
        <p:nvSpPr>
          <p:cNvPr id="6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pic>
        <p:nvPicPr>
          <p:cNvPr id="2050" name="Picture 2" descr="https://timgsa.baidu.com/timg?image&amp;quality=80&amp;size=b9999_10000&amp;sec=1516453300045&amp;di=379174e6e1d5d235416fffbee835302e&amp;imgtype=0&amp;src=http%3A%2F%2Fimg1.cache.netease.com%2Fcatchpic%2F1%2F1F%2F1F18ED4F156FE2D5D0D30017A8A5EEA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282" y="964626"/>
            <a:ext cx="2893102" cy="51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711" y="1051722"/>
            <a:ext cx="63754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43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CFFBF243-2500-CD4F-A6AE-CBDA2349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2835" y="2380621"/>
            <a:ext cx="870117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导航设计目标：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提供给用户一种在不同地方跳转的方法，促进用户更快更好的完成任务。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endParaRPr lang="zh-CN" altLang="en-US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n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传达链接与页面之间的关系，用户从中判断哪些内容对他有所帮助。</a:t>
            </a:r>
          </a:p>
        </p:txBody>
      </p:sp>
    </p:spTree>
    <p:extLst>
      <p:ext uri="{BB962C8B-B14F-4D97-AF65-F5344CB8AC3E}">
        <p14:creationId xmlns:p14="http://schemas.microsoft.com/office/powerpoint/2010/main" val="881158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2568133" y="2885064"/>
            <a:ext cx="68707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各种导航各有优势利弊，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根据具体产品选择使用；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2213458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产品手记</a:t>
            </a:r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4572000" y="1286041"/>
            <a:ext cx="33832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产品手记介绍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2217689" y="2388151"/>
            <a:ext cx="870508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产品手记以学习、互助、分享为核心学习理念，提倡永久学习，永久互助、永久分享，推动所有学员的知识不停迭代，不停进步。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比邻学院是“产品手记”旗下品牌。取自“天涯若比邻”。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官网网站：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www.chanpinshouji.com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比邻学院官网：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www.bilinxueyuan.com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腾讯课堂地址：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https://cpsjpm.ke.qq.com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简书地址：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http://www.jianshu.com/u/b978c53a9db7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615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8"/>
          <p:cNvSpPr txBox="1">
            <a:spLocks noChangeArrowheads="1"/>
          </p:cNvSpPr>
          <p:nvPr/>
        </p:nvSpPr>
        <p:spPr bwMode="auto">
          <a:xfrm>
            <a:off x="1119188" y="3135314"/>
            <a:ext cx="3124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原始导航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16464012191&amp;di=0f3581a023aef836222fb481ffb6456c&amp;imgtype=jpg&amp;src=http%3A%2F%2Fimg0.imgtn.bdimg.com%2Fit%2Fu%3D2608990410%2C95674228%26fm%3D214%26gp%3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88" y="1377805"/>
            <a:ext cx="6878000" cy="416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9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8"/>
          <p:cNvSpPr txBox="1">
            <a:spLocks noChangeArrowheads="1"/>
          </p:cNvSpPr>
          <p:nvPr/>
        </p:nvSpPr>
        <p:spPr bwMode="auto">
          <a:xfrm>
            <a:off x="1272288" y="3140558"/>
            <a:ext cx="32997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雅虎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Yahoo</a:t>
            </a:r>
            <a:endParaRPr lang="zh-CN" altLang="en-US" sz="3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68C0D1-9262-C54B-8ABA-4FA51FB6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32" y="1267386"/>
            <a:ext cx="5807613" cy="4420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723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8"/>
          <p:cNvSpPr txBox="1">
            <a:spLocks noChangeArrowheads="1"/>
          </p:cNvSpPr>
          <p:nvPr/>
        </p:nvSpPr>
        <p:spPr bwMode="auto">
          <a:xfrm>
            <a:off x="718367" y="3157148"/>
            <a:ext cx="29097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hao123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280" y="924484"/>
            <a:ext cx="7447803" cy="51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3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8"/>
          <p:cNvSpPr txBox="1">
            <a:spLocks noChangeArrowheads="1"/>
          </p:cNvSpPr>
          <p:nvPr/>
        </p:nvSpPr>
        <p:spPr bwMode="auto">
          <a:xfrm>
            <a:off x="1527782" y="3046429"/>
            <a:ext cx="30442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94876"/>
            <a:ext cx="6212541" cy="26143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65921"/>
            <a:ext cx="6212541" cy="192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7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1952980" y="2885062"/>
            <a:ext cx="41519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端导航设计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6961449" y="2084842"/>
            <a:ext cx="286385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水平</a:t>
            </a: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导航：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  <a:defRPr/>
            </a:pP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垂直导航：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  <a:defRPr/>
            </a:pP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混合型导航：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  <a:defRPr/>
            </a:pP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其他形式；</a:t>
            </a:r>
          </a:p>
        </p:txBody>
      </p:sp>
    </p:spTree>
    <p:extLst>
      <p:ext uri="{BB962C8B-B14F-4D97-AF65-F5344CB8AC3E}">
        <p14:creationId xmlns:p14="http://schemas.microsoft.com/office/powerpoint/2010/main" val="205873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906463" y="1431925"/>
            <a:ext cx="3529012" cy="378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水平导航即主导航是水平的，次级导航可以以下拉菜单的形势悬浮时展开。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优点：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易上手，学习成本低；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易读；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预留版面大，沉浸式强；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弊端：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水平宽度有限；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可扩展性弱</a:t>
            </a:r>
          </a:p>
        </p:txBody>
      </p:sp>
      <p:pic>
        <p:nvPicPr>
          <p:cNvPr id="5632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1630363"/>
            <a:ext cx="6510338" cy="3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导航设计</a:t>
            </a:r>
          </a:p>
        </p:txBody>
      </p:sp>
    </p:spTree>
    <p:extLst>
      <p:ext uri="{BB962C8B-B14F-4D97-AF65-F5344CB8AC3E}">
        <p14:creationId xmlns:p14="http://schemas.microsoft.com/office/powerpoint/2010/main" val="1050705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7778</TotalTime>
  <Words>879</Words>
  <Application>Microsoft Macintosh PowerPoint</Application>
  <PresentationFormat>宽屏</PresentationFormat>
  <Paragraphs>203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deeplm</dc:creator>
  <cp:lastModifiedBy>Microsoft Office 用户</cp:lastModifiedBy>
  <cp:revision>208</cp:revision>
  <cp:lastPrinted>2018-07-15T08:52:56Z</cp:lastPrinted>
  <dcterms:created xsi:type="dcterms:W3CDTF">2014-06-13T12:36:44Z</dcterms:created>
  <dcterms:modified xsi:type="dcterms:W3CDTF">2018-07-15T08:53:00Z</dcterms:modified>
</cp:coreProperties>
</file>